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2" r:id="rId5"/>
    <p:sldId id="257" r:id="rId6"/>
    <p:sldId id="259" r:id="rId7"/>
    <p:sldId id="260" r:id="rId8"/>
    <p:sldId id="267" r:id="rId9"/>
    <p:sldId id="268" r:id="rId10"/>
    <p:sldId id="264" r:id="rId11"/>
    <p:sldId id="265" r:id="rId12"/>
    <p:sldId id="269" r:id="rId13"/>
    <p:sldId id="263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6688"/>
    <a:srgbClr val="7E9596"/>
    <a:srgbClr val="9281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355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6F1952-A727-4187-B8F8-6337BCD30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F535EC7-6E93-4325-B5B4-776B5C249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CDC57D-C65D-4ABF-9043-429D2C744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FF20-5520-4E0B-BE0A-F8A366DDF1F3}" type="datetimeFigureOut">
              <a:rPr lang="x-none" smtClean="0"/>
              <a:pPr/>
              <a:t>17.05.2021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3AE24D-1693-46E4-8F4A-FD22C75C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27892A-4BD3-48C8-9658-13367A71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E8C3-6321-41E3-9836-CA074E8786C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04069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9B5630-B257-4EF6-92E8-3EB1B9CD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8BE089C-1872-497C-B630-9CE6D13D2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738EAE-0DF4-4E36-906F-A6F8585C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FF20-5520-4E0B-BE0A-F8A366DDF1F3}" type="datetimeFigureOut">
              <a:rPr lang="x-none" smtClean="0"/>
              <a:pPr/>
              <a:t>17.05.2021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24E734-EFBB-4E67-9F76-FE2EE4DC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22790-2683-4259-AB46-0DDA16A1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E8C3-6321-41E3-9836-CA074E8786C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68931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E6F2B86-F6E8-45C8-BBD7-8762746B80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DC8E588-CDE6-44B8-AD78-56EE8EF25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28F9B31-7418-4BC7-9D36-A2ABD07C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FF20-5520-4E0B-BE0A-F8A366DDF1F3}" type="datetimeFigureOut">
              <a:rPr lang="x-none" smtClean="0"/>
              <a:pPr/>
              <a:t>17.05.2021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8186E5-BF42-42DA-9A9C-2BC2DF5D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AAF0E7-EE27-4478-B735-163E1B07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E8C3-6321-41E3-9836-CA074E8786C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03202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CB9D10-ADA8-48F9-AB36-81BBB26A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CB1962-3F56-4BB5-958D-4E400FBED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41C4C13-F0CB-446C-A182-F7DE304B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FF20-5520-4E0B-BE0A-F8A366DDF1F3}" type="datetimeFigureOut">
              <a:rPr lang="x-none" smtClean="0"/>
              <a:pPr/>
              <a:t>17.05.2021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880C48-BBAB-4880-93F9-2C8883CA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F0D11C-1DB2-4F68-BDBC-298A389E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E8C3-6321-41E3-9836-CA074E8786C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60807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FD8BA0-CADB-4C11-8242-D895FC5B0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49C38AA-92DE-4DC9-BE1D-3633A0A69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EDBDB0F-6630-46A0-AFA8-1059C253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FF20-5520-4E0B-BE0A-F8A366DDF1F3}" type="datetimeFigureOut">
              <a:rPr lang="x-none" smtClean="0"/>
              <a:pPr/>
              <a:t>17.05.2021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095269-7A3A-4433-9A61-FF54843B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7B2B8B-0674-4513-A6A5-968CF235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E8C3-6321-41E3-9836-CA074E8786C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4327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F56AAE-B9D6-49BA-8ADA-ECFD3E48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42E20E-DBDD-4EE4-AA4A-576EBAF7A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54E6096-2B29-4027-81A8-23636EC81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DCC3433-883D-4395-87FD-1693A1ED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FF20-5520-4E0B-BE0A-F8A366DDF1F3}" type="datetimeFigureOut">
              <a:rPr lang="x-none" smtClean="0"/>
              <a:pPr/>
              <a:t>17.05.2021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AC161BA-B35E-4B01-BDDF-231EF4B8D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F45A11B-4A16-494A-A634-88FC060C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E8C3-6321-41E3-9836-CA074E8786C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16128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570D73-8960-44A9-A407-7A129D97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8FC3E1C-2CEA-4D27-8AE6-F0993B911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E267387-0F69-4858-A85D-5C95676BD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B9D8FE9-09AD-4FE0-83D2-DC909C6C0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285B0BA-77FA-4EC5-B61B-991A32CB6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DB90E06-A961-43F7-859D-627BD2E8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FF20-5520-4E0B-BE0A-F8A366DDF1F3}" type="datetimeFigureOut">
              <a:rPr lang="x-none" smtClean="0"/>
              <a:pPr/>
              <a:t>17.05.2021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3EE70FB-0D36-4046-93DA-18B016B2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D7E8F6F-9886-4096-AE15-36D0E59D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E8C3-6321-41E3-9836-CA074E8786C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4888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8720F5-7FBE-4348-8D47-B78CD505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456C7C5-2CD1-447B-A77B-8C97C312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FF20-5520-4E0B-BE0A-F8A366DDF1F3}" type="datetimeFigureOut">
              <a:rPr lang="x-none" smtClean="0"/>
              <a:pPr/>
              <a:t>17.05.2021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EC17FF4-1565-4918-8710-2954EC960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2124CF4-AC92-42C3-AD99-B352FC90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E8C3-6321-41E3-9836-CA074E8786C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35812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77B86B4-2A70-478F-8047-0E279993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FF20-5520-4E0B-BE0A-F8A366DDF1F3}" type="datetimeFigureOut">
              <a:rPr lang="x-none" smtClean="0"/>
              <a:pPr/>
              <a:t>17.05.2021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F1EFC92-0463-4174-9A9C-FE11C8430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F58D238-0BE0-47C7-9F50-1C21F7CB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E8C3-6321-41E3-9836-CA074E8786C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09127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9F0BB3-309A-4CCB-8E70-1E823689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FDE8F3-641A-4CC0-B00D-417A3B518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68D4E5-3C21-4453-8432-5B78129B9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20B640C-3824-4150-A0CF-75B3B559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FF20-5520-4E0B-BE0A-F8A366DDF1F3}" type="datetimeFigureOut">
              <a:rPr lang="x-none" smtClean="0"/>
              <a:pPr/>
              <a:t>17.05.2021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DFEF52F-A373-4DE6-82F4-A1B5A72A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4B895A5-311A-47F6-926E-71F51EAA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E8C3-6321-41E3-9836-CA074E8786C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76998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39BBDC-F06D-4627-934E-FF96C469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53FFCD3-9FF4-4504-BCEF-0E6FF217F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D8441FF-6AA0-4187-9783-614A4B2BE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E9ACF18-8400-4E64-8D91-1007A246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FF20-5520-4E0B-BE0A-F8A366DDF1F3}" type="datetimeFigureOut">
              <a:rPr lang="x-none" smtClean="0"/>
              <a:pPr/>
              <a:t>17.05.2021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44D74A3-0B99-4754-A4D8-CD82D855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3B2E8F-4574-4FAA-BB28-48CC67D3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E8C3-6321-41E3-9836-CA074E8786C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93694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4E3BEB-11D8-48C6-B540-B0739354E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2A73505-2594-4C67-AF8A-50902F98A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1E6E58-097F-4C09-8A90-3938A0ACE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3FF20-5520-4E0B-BE0A-F8A366DDF1F3}" type="datetimeFigureOut">
              <a:rPr lang="x-none" smtClean="0"/>
              <a:pPr/>
              <a:t>17.05.2021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71FA8C-498D-4554-B2D6-A29BD51EB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B95B5B6-8379-4BA2-8527-197333518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4E8C3-6321-41E3-9836-CA074E8786C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81309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0;%20Yulia%20all\&#1064;&#1086;&#1088;&#1086;&#1093;%20&#1080;%20&#1096;&#1077;&#1083;&#1077;&#1089;&#1090;+\_&#1062;&#1077;&#1085;&#1090;&#1088;%20&#1087;&#1088;&#1072;&#1074;&#1072;,%20&#1077;&#1090;&#1080;&#1082;&#1080;%20&#1090;&#1072;%20&#1094;&#1080;&#1092;&#1088;&#1086;&#1074;&#1080;&#1093;%20&#1090;&#1077;&#1093;&#1085;&#1086;&#1083;&#1086;&#1075;&#1110;&#1081;\&#1054;%20&#1083;&#1086;&#1075;&#1086;\&#1051;&#1086;&#1075;&#1086;%20&#1044;&#1077;&#1085;&#1080;&#1089;\mp4-min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4DEF6FAB-E610-4358-ABCB-3BBF334FB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201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4A5245-3B6C-46D2-92C4-E0C115BE6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380" y="840423"/>
            <a:ext cx="9144000" cy="2387600"/>
          </a:xfrm>
        </p:spPr>
        <p:txBody>
          <a:bodyPr/>
          <a:lstStyle/>
          <a:p>
            <a:r>
              <a:rPr lang="en-GB" dirty="0" smtClean="0"/>
              <a:t>«Digital-</a:t>
            </a:r>
            <a:r>
              <a:rPr lang="uk-UA" dirty="0" smtClean="0"/>
              <a:t>безпека та цифровізація»</a:t>
            </a:r>
            <a:endParaRPr lang="x-none"/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15268686-930C-44CB-9225-B0085584C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2" y="5461476"/>
            <a:ext cx="3258678" cy="1140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1860" y="343662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Презентаційний воркшоп</a:t>
            </a:r>
          </a:p>
          <a:p>
            <a:r>
              <a:rPr lang="uk-UA" sz="2400" dirty="0" smtClean="0"/>
              <a:t>Центру права, етики та цифрових технологій Національного юридичного університету імені Ярослава Мудрого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                  18 </a:t>
            </a:r>
            <a:r>
              <a:rPr lang="uk-UA" sz="2400" dirty="0" smtClean="0"/>
              <a:t>травня</a:t>
            </a:r>
            <a:r>
              <a:rPr lang="ru-RU" sz="2400" dirty="0" smtClean="0"/>
              <a:t> 2021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4990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1F0F39A-F873-429D-ABBE-5EEE57275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04798F-0119-4D4E-ADDF-42773AF3B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467" y="365125"/>
            <a:ext cx="6411383" cy="1700742"/>
          </a:xfrm>
        </p:spPr>
        <p:txBody>
          <a:bodyPr>
            <a:normAutofit/>
          </a:bodyPr>
          <a:lstStyle/>
          <a:p>
            <a:pPr algn="r"/>
            <a:r>
              <a:rPr lang="uk-UA" dirty="0" smtClean="0">
                <a:latin typeface="AvantGardeGothicC" panose="02000503030000020004" pitchFamily="50" charset="-52"/>
              </a:rPr>
              <a:t>Дослідницька діяльність</a:t>
            </a:r>
            <a:endParaRPr lang="x-none" dirty="0">
              <a:latin typeface="AvantGardeGothicC" panose="02000503030000020004" pitchFamily="50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29428F2-078B-4048-BFB0-B175C28AA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04" y="5167312"/>
            <a:ext cx="3787321" cy="1325563"/>
          </a:xfrm>
          <a:prstGeom prst="rect">
            <a:avLst/>
          </a:prstGeom>
        </p:spPr>
      </p:pic>
      <p:pic>
        <p:nvPicPr>
          <p:cNvPr id="6" name="Рисунок 5" descr="Скрин статей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383" y="1197187"/>
            <a:ext cx="6103620" cy="5440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73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68D3FCD-21CF-464D-95FC-F7E8FDB74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675E5CB-3D00-4D9B-8B27-456EABC49449}"/>
              </a:ext>
            </a:extLst>
          </p:cNvPr>
          <p:cNvSpPr/>
          <p:nvPr/>
        </p:nvSpPr>
        <p:spPr>
          <a:xfrm>
            <a:off x="3886200" y="0"/>
            <a:ext cx="4419600" cy="6858000"/>
          </a:xfrm>
          <a:prstGeom prst="rect">
            <a:avLst/>
          </a:prstGeom>
          <a:solidFill>
            <a:srgbClr val="9866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22D99E-1CDC-49EB-8182-35C76367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0" y="365125"/>
            <a:ext cx="4181475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AvantGardeGothicC" panose="02000503030000020004" pitchFamily="50" charset="-52"/>
              </a:rPr>
              <a:t>Контакти Центру</a:t>
            </a:r>
            <a:endParaRPr lang="x-none" dirty="0">
              <a:solidFill>
                <a:schemeClr val="bg1"/>
              </a:solidFill>
              <a:latin typeface="AvantGardeGothicC" panose="0200050303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732" y="1312334"/>
            <a:ext cx="29294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cledt@nlu.edu.ua</a:t>
            </a:r>
          </a:p>
          <a:p>
            <a:r>
              <a:rPr lang="en-GB" sz="2400" dirty="0" smtClean="0"/>
              <a:t>cledt.nlu@gmail.com</a:t>
            </a:r>
          </a:p>
          <a:p>
            <a:endParaRPr lang="ru-RU" sz="2400" dirty="0" smtClean="0"/>
          </a:p>
          <a:p>
            <a:endParaRPr lang="ru-RU" sz="2000" dirty="0" smtClean="0"/>
          </a:p>
          <a:p>
            <a:r>
              <a:rPr lang="uk-UA" sz="2000" dirty="0" smtClean="0"/>
              <a:t>вул. Пушкінська, 84-А, Навчально-бібліотечний комплекс Національного юридичного університету ім. Ярослава Мудрого, к. 802, м. Харків, Україна, 61024</a:t>
            </a:r>
            <a:endParaRPr lang="uk-U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619067" y="1168400"/>
            <a:ext cx="307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Facebook: https://www.facebook.com/NLUCenterLawEthicsDigitalTechnologies</a:t>
            </a:r>
            <a:r>
              <a:rPr lang="en-US" sz="2000" dirty="0" smtClean="0"/>
              <a:t>/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YouTube: https://www.youtube.com/channel/UCJBqKUfJ2pO0CRbH_WmnFFA</a:t>
            </a:r>
            <a:endParaRPr lang="uk-UA" sz="2000" dirty="0"/>
          </a:p>
        </p:txBody>
      </p:sp>
    </p:spTree>
    <p:extLst>
      <p:ext uri="{BB962C8B-B14F-4D97-AF65-F5344CB8AC3E}">
        <p14:creationId xmlns="" xmlns:p14="http://schemas.microsoft.com/office/powerpoint/2010/main" val="1757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68D3FCD-21CF-464D-95FC-F7E8FDB74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675E5CB-3D00-4D9B-8B27-456EABC49449}"/>
              </a:ext>
            </a:extLst>
          </p:cNvPr>
          <p:cNvSpPr/>
          <p:nvPr/>
        </p:nvSpPr>
        <p:spPr>
          <a:xfrm>
            <a:off x="3886200" y="0"/>
            <a:ext cx="4419600" cy="6858000"/>
          </a:xfrm>
          <a:prstGeom prst="rect">
            <a:avLst/>
          </a:prstGeom>
          <a:solidFill>
            <a:srgbClr val="9866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22D99E-1CDC-49EB-8182-35C76367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0" y="365125"/>
            <a:ext cx="4181475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AvantGardeGothicC" panose="02000503030000020004" pitchFamily="50" charset="-52"/>
              </a:rPr>
              <a:t>Склад</a:t>
            </a:r>
            <a:br>
              <a:rPr lang="uk-UA" dirty="0" smtClean="0">
                <a:solidFill>
                  <a:schemeClr val="bg1"/>
                </a:solidFill>
                <a:latin typeface="AvantGardeGothicC" panose="02000503030000020004" pitchFamily="50" charset="-52"/>
              </a:rPr>
            </a:br>
            <a:r>
              <a:rPr lang="uk-UA" dirty="0" smtClean="0">
                <a:solidFill>
                  <a:schemeClr val="bg1"/>
                </a:solidFill>
                <a:latin typeface="AvantGardeGothicC" panose="02000503030000020004" pitchFamily="50" charset="-52"/>
              </a:rPr>
              <a:t>Центру</a:t>
            </a:r>
            <a:endParaRPr lang="x-none" dirty="0">
              <a:solidFill>
                <a:schemeClr val="bg1"/>
              </a:solidFill>
              <a:latin typeface="AvantGardeGothicC" panose="02000503030000020004" pitchFamily="50" charset="-52"/>
            </a:endParaRPr>
          </a:p>
        </p:txBody>
      </p:sp>
      <p:pic>
        <p:nvPicPr>
          <p:cNvPr id="3074" name="Picture 2" descr="F:\Ю Yulia all\Шорох и шелест+\_Центр права, етики та цифрових технологій\Презентаційний воркшоп Центру 2021\Presentation CLEDT mine\CLEDT 3 of 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040" y="2311400"/>
            <a:ext cx="8610600" cy="454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7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105CFAD-2BDC-4A2D-B5F4-FEA2AA069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3399FC0-B3D6-4CCA-818F-C059A8EB6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21" y="1828799"/>
            <a:ext cx="8121384" cy="2838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2260" y="5097780"/>
            <a:ext cx="7261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 Дякуємо за увагу й запрошуємо   доєднатися до наступних заходів!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1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C8C62E-5CE1-4B0F-8D1A-781F2856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474" y="878329"/>
            <a:ext cx="5648325" cy="1931546"/>
          </a:xfrm>
        </p:spPr>
        <p:txBody>
          <a:bodyPr/>
          <a:lstStyle/>
          <a:p>
            <a:r>
              <a:rPr lang="uk-UA" dirty="0" smtClean="0">
                <a:latin typeface="AvantGardeGothicC" panose="02000503030000020004" pitchFamily="50" charset="-52"/>
              </a:rPr>
              <a:t>Склад </a:t>
            </a:r>
            <a:r>
              <a:rPr lang="uk-UA" dirty="0" smtClean="0">
                <a:latin typeface="AvantGardeGothicC" panose="02000503030000020004" pitchFamily="50" charset="-52"/>
              </a:rPr>
              <a:t>учасниць та </a:t>
            </a:r>
            <a:r>
              <a:rPr lang="uk-UA" dirty="0" smtClean="0">
                <a:latin typeface="AvantGardeGothicC" panose="02000503030000020004" pitchFamily="50" charset="-52"/>
              </a:rPr>
              <a:t>учасників  </a:t>
            </a:r>
            <a:endParaRPr lang="x-none" dirty="0">
              <a:latin typeface="AvantGardeGothicC" panose="02000503030000020004" pitchFamily="50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6053866-AF75-45E8-89F0-CB9C1AA81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8329"/>
            <a:ext cx="4404384" cy="5101341"/>
          </a:xfrm>
          <a:prstGeom prst="rect">
            <a:avLst/>
          </a:prstGeom>
        </p:spPr>
      </p:pic>
      <p:pic>
        <p:nvPicPr>
          <p:cNvPr id="4101" name="Picture 5" descr="F:\Ю Yulia all\Шорох и шелест+\_Центр права, етики та цифрових технологій\Презентаційний воркшоп Центру 2021\Presentation CLEDT mine\Склад учасників діаграма-4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869724"/>
            <a:ext cx="6492240" cy="3253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72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73B2A46-90AB-45A9-AB41-8BA946E1B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2016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B3B9AE-8686-42DE-9BDF-FFDEBCA0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74" y="365125"/>
            <a:ext cx="6257925" cy="1325563"/>
          </a:xfrm>
        </p:spPr>
        <p:txBody>
          <a:bodyPr/>
          <a:lstStyle/>
          <a:p>
            <a:r>
              <a:rPr lang="uk-UA" dirty="0" smtClean="0">
                <a:latin typeface="AvantGardeGothicC" panose="02000503030000020004" pitchFamily="50" charset="-52"/>
              </a:rPr>
              <a:t>Мета діяльності Центру</a:t>
            </a:r>
            <a:endParaRPr lang="x-none" dirty="0">
              <a:latin typeface="AvantGardeGothicC" panose="0200050303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2340" y="2385060"/>
            <a:ext cx="6393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сприяти розвитку права, етики та технологій у цифрову епоху через проведення і просування досліджень з права, етики та цифрових технологій, у тому числі міждисциплінарних досліджень на перетині цих сфер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16456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F2D459-D527-454F-998F-91326551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25" y="466725"/>
            <a:ext cx="4451423" cy="1314450"/>
          </a:xfrm>
        </p:spPr>
        <p:txBody>
          <a:bodyPr/>
          <a:lstStyle/>
          <a:p>
            <a:r>
              <a:rPr lang="uk-UA" dirty="0" smtClean="0">
                <a:latin typeface="AvantGardeGothicC" panose="02000503030000020004" pitchFamily="50" charset="-52"/>
              </a:rPr>
              <a:t>Маркування пріоритетів</a:t>
            </a:r>
            <a:endParaRPr lang="x-none" dirty="0">
              <a:latin typeface="AvantGardeGothicC" panose="02000503030000020004" pitchFamily="50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6D78F94-1437-46BF-9A9A-0735F311E2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548" y="0"/>
            <a:ext cx="4454452" cy="6858000"/>
          </a:xfrm>
          <a:prstGeom prst="rect">
            <a:avLst/>
          </a:prstGeom>
        </p:spPr>
      </p:pic>
      <p:pic>
        <p:nvPicPr>
          <p:cNvPr id="5123" name="Picture 3" descr="F:\Ю Yulia all\Шорох и шелест+\_Центр права, етики та цифрових технологій\Презентаційний воркшоп Центру 2021\Presentation CLEDT mine\Маркування пріоритетів діаграма-3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29" y="2221230"/>
            <a:ext cx="6987540" cy="3726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33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A4C6655-E4B7-4BD6-AB8D-7F1C6B748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892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A4514E6-21A6-4761-8047-2DE13A57C3AE}"/>
              </a:ext>
            </a:extLst>
          </p:cNvPr>
          <p:cNvSpPr/>
          <p:nvPr/>
        </p:nvSpPr>
        <p:spPr>
          <a:xfrm>
            <a:off x="4241441" y="0"/>
            <a:ext cx="3705225" cy="6858000"/>
          </a:xfrm>
          <a:prstGeom prst="rect">
            <a:avLst/>
          </a:prstGeom>
          <a:solidFill>
            <a:srgbClr val="7E9596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2DF193-E5AF-4EC1-9F2D-FC25BB97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365125"/>
            <a:ext cx="3105150" cy="1325563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vantGardeGothicC" panose="02000503030000020004" pitchFamily="50" charset="-52"/>
              </a:rPr>
              <a:t>Проекти Центру</a:t>
            </a:r>
            <a:br>
              <a:rPr lang="uk-UA" dirty="0" smtClean="0">
                <a:solidFill>
                  <a:schemeClr val="bg1"/>
                </a:solidFill>
                <a:latin typeface="AvantGardeGothicC" panose="02000503030000020004" pitchFamily="50" charset="-52"/>
              </a:rPr>
            </a:br>
            <a:endParaRPr lang="x-none" dirty="0">
              <a:solidFill>
                <a:schemeClr val="bg1"/>
              </a:solidFill>
              <a:latin typeface="AvantGardeGothicC" panose="0200050303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267" y="1126067"/>
            <a:ext cx="327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(1) «Майбутнє цифрового світу»</a:t>
            </a:r>
          </a:p>
          <a:p>
            <a:r>
              <a:rPr lang="uk-UA" sz="2400" dirty="0" smtClean="0"/>
              <a:t>(2) «Демократія у цифрову епоху: відкриті можливості та приховані загрози»</a:t>
            </a:r>
          </a:p>
          <a:p>
            <a:r>
              <a:rPr lang="uk-UA" sz="2400" dirty="0" smtClean="0"/>
              <a:t>(3) «Правові та етичні питання штучного інтелекту» </a:t>
            </a:r>
          </a:p>
          <a:p>
            <a:r>
              <a:rPr lang="uk-UA" sz="2400" dirty="0" smtClean="0"/>
              <a:t>(4) «Безпекові виклики на тлі інформаційних і гібридних війн»</a:t>
            </a:r>
            <a:endParaRPr lang="uk-U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585199" y="1159933"/>
            <a:ext cx="30056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проведення і просування </a:t>
            </a:r>
            <a:r>
              <a:rPr lang="uk-UA" sz="2400" dirty="0" smtClean="0"/>
              <a:t>досліджень</a:t>
            </a:r>
          </a:p>
          <a:p>
            <a:endParaRPr lang="uk-UA" sz="2400" dirty="0" smtClean="0"/>
          </a:p>
          <a:p>
            <a:r>
              <a:rPr lang="uk-UA" sz="2400" dirty="0" smtClean="0"/>
              <a:t>освітня </a:t>
            </a:r>
            <a:endParaRPr lang="uk-UA" sz="2400" dirty="0" smtClean="0"/>
          </a:p>
          <a:p>
            <a:r>
              <a:rPr lang="uk-UA" sz="2400" dirty="0" smtClean="0"/>
              <a:t>діяльність</a:t>
            </a:r>
          </a:p>
          <a:p>
            <a:r>
              <a:rPr lang="uk-UA" sz="2400" dirty="0" smtClean="0"/>
              <a:t> </a:t>
            </a:r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smtClean="0"/>
              <a:t>інформаційна діяльність</a:t>
            </a:r>
          </a:p>
          <a:p>
            <a:endParaRPr lang="uk-UA" sz="2400" dirty="0" smtClean="0"/>
          </a:p>
          <a:p>
            <a:r>
              <a:rPr lang="uk-UA" sz="2400" dirty="0" smtClean="0"/>
              <a:t>експертна та консультаційна </a:t>
            </a:r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smtClean="0"/>
              <a:t>аналітична діяльність 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10613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9F81A54-C97E-4400-A30A-17F987C8E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8" y="0"/>
            <a:ext cx="12195308" cy="6876773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CC47464-5EDB-47FC-AB48-82E48EF80B1B}"/>
              </a:ext>
            </a:extLst>
          </p:cNvPr>
          <p:cNvSpPr/>
          <p:nvPr/>
        </p:nvSpPr>
        <p:spPr>
          <a:xfrm>
            <a:off x="6096000" y="-1"/>
            <a:ext cx="6096000" cy="68767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0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D756CB-1317-45C0-93FE-947E1D13A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0325"/>
            <a:ext cx="3171825" cy="16763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vantGardeGothicC" panose="02000503030000020004" pitchFamily="50" charset="-52"/>
              </a:rPr>
              <a:t>«</a:t>
            </a:r>
            <a:r>
              <a:rPr lang="uk-UA" dirty="0" smtClean="0">
                <a:latin typeface="AvantGardeGothicC" panose="02000503030000020004" pitchFamily="50" charset="-52"/>
              </a:rPr>
              <a:t>Майбутнє цифрового світу</a:t>
            </a:r>
            <a:r>
              <a:rPr lang="ru-RU" dirty="0" smtClean="0">
                <a:latin typeface="AvantGardeGothicC" panose="02000503030000020004" pitchFamily="50" charset="-52"/>
              </a:rPr>
              <a:t>»</a:t>
            </a:r>
            <a:endParaRPr lang="x-none" dirty="0">
              <a:latin typeface="AvantGardeGothicC" panose="02000503030000020004" pitchFamily="50" charset="-52"/>
            </a:endParaRPr>
          </a:p>
        </p:txBody>
      </p:sp>
      <p:pic>
        <p:nvPicPr>
          <p:cNvPr id="7" name="Рисунок 6" descr="Скрін ютьюб проект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7727" y="990606"/>
            <a:ext cx="5629046" cy="4612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96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1CABB72-FC8B-4645-974F-B6EEBEC7E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" y="0"/>
            <a:ext cx="12178416" cy="6867248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4BDF0C-F656-4F5F-8354-04D65C27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vantGardeGothicC"/>
              </a:rPr>
              <a:t>Освітня діяльність</a:t>
            </a:r>
            <a:endParaRPr lang="x-none">
              <a:latin typeface="AvantGardeGothic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1734" y="1693333"/>
            <a:ext cx="5731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 </a:t>
            </a:r>
            <a:r>
              <a:rPr lang="uk-UA" sz="2400" dirty="0" smtClean="0"/>
              <a:t>партнерстві з Харківською обласною фундацією «Громадська Альтернатива» та за підтримки Посольства Королівства Нідерландів в Україні запущено курс «</a:t>
            </a:r>
            <a:r>
              <a:rPr lang="en-GB" sz="2400" dirty="0" smtClean="0"/>
              <a:t>Applying Human Rights to Digital Tech»</a:t>
            </a:r>
            <a:endParaRPr lang="uk-UA" sz="2400" dirty="0"/>
          </a:p>
        </p:txBody>
      </p:sp>
      <p:pic>
        <p:nvPicPr>
          <p:cNvPr id="8" name="Рисунок 7" descr="Скрин AHRtoDT-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7071" y="3776472"/>
            <a:ext cx="8769096" cy="3081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90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73B2A46-90AB-45A9-AB41-8BA946E1B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2016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B3B9AE-8686-42DE-9BDF-FFDEBCA0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74" y="365125"/>
            <a:ext cx="6257925" cy="1325563"/>
          </a:xfrm>
        </p:spPr>
        <p:txBody>
          <a:bodyPr/>
          <a:lstStyle/>
          <a:p>
            <a:r>
              <a:rPr lang="uk-UA" dirty="0" smtClean="0">
                <a:latin typeface="AvantGardeGothicC" panose="02000503030000020004" pitchFamily="50" charset="-52"/>
              </a:rPr>
              <a:t>Консультаційна та експертна діяльність</a:t>
            </a:r>
            <a:endParaRPr lang="x-none" dirty="0">
              <a:latin typeface="AvantGardeGothicC" panose="02000503030000020004" pitchFamily="50" charset="-52"/>
            </a:endParaRPr>
          </a:p>
        </p:txBody>
      </p:sp>
      <p:pic>
        <p:nvPicPr>
          <p:cNvPr id="4" name="Рисунок 3" descr="Скрин КМЕС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1616" y="1591970"/>
            <a:ext cx="6335878" cy="5266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000" y="3513666"/>
            <a:ext cx="350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Публічна дискусія </a:t>
            </a:r>
            <a:r>
              <a:rPr lang="uk-UA" sz="2800" dirty="0" smtClean="0"/>
              <a:t>«Вебкам: робота, експлуатація, насильство? Практичні поради про </a:t>
            </a:r>
            <a:r>
              <a:rPr lang="en-GB" sz="2800" dirty="0" smtClean="0"/>
              <a:t>digital </a:t>
            </a:r>
            <a:r>
              <a:rPr lang="uk-UA" sz="2800" dirty="0" smtClean="0"/>
              <a:t>безпеку для жінок</a:t>
            </a:r>
            <a:r>
              <a:rPr lang="uk-UA" sz="2800" dirty="0" smtClean="0"/>
              <a:t>»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16456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1CABB72-FC8B-4645-974F-B6EEBEC7E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" y="0"/>
            <a:ext cx="12178416" cy="6867248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4BDF0C-F656-4F5F-8354-04D65C27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vantGardeGothicC"/>
              </a:rPr>
              <a:t>Інформаційна </a:t>
            </a:r>
            <a:br>
              <a:rPr lang="uk-UA" dirty="0" smtClean="0">
                <a:latin typeface="AvantGardeGothicC"/>
              </a:rPr>
            </a:br>
            <a:r>
              <a:rPr lang="uk-UA" dirty="0" smtClean="0">
                <a:latin typeface="AvantGardeGothicC"/>
              </a:rPr>
              <a:t>діяльність</a:t>
            </a:r>
            <a:endParaRPr lang="x-none">
              <a:latin typeface="AvantGardeGothicC"/>
            </a:endParaRPr>
          </a:p>
        </p:txBody>
      </p:sp>
      <p:pic>
        <p:nvPicPr>
          <p:cNvPr id="4" name="mp4-mi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26534" y="4326467"/>
            <a:ext cx="2438400" cy="1828800"/>
          </a:xfrm>
          <a:prstGeom prst="rect">
            <a:avLst/>
          </a:prstGeom>
        </p:spPr>
      </p:pic>
      <p:pic>
        <p:nvPicPr>
          <p:cNvPr id="6" name="Рисунок 5" descr="Скріни Фб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8234" y="0"/>
            <a:ext cx="444843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90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283</TotalTime>
  <Words>244</Words>
  <Application>Microsoft Office PowerPoint</Application>
  <PresentationFormat>Произвольный</PresentationFormat>
  <Paragraphs>48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«Digital-безпека та цифровізація»</vt:lpstr>
      <vt:lpstr>Склад учасниць та учасників  </vt:lpstr>
      <vt:lpstr>Мета діяльності Центру</vt:lpstr>
      <vt:lpstr>Маркування пріоритетів</vt:lpstr>
      <vt:lpstr>Проекти Центру </vt:lpstr>
      <vt:lpstr>«Майбутнє цифрового світу»</vt:lpstr>
      <vt:lpstr>Освітня діяльність</vt:lpstr>
      <vt:lpstr>Консультаційна та експертна діяльність</vt:lpstr>
      <vt:lpstr>Інформаційна  діяльність</vt:lpstr>
      <vt:lpstr>Дослідницька діяльність</vt:lpstr>
      <vt:lpstr>Контакти Центру</vt:lpstr>
      <vt:lpstr>Склад Центру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Sashenka</dc:creator>
  <cp:lastModifiedBy>Користувач Windows</cp:lastModifiedBy>
  <cp:revision>35</cp:revision>
  <dcterms:created xsi:type="dcterms:W3CDTF">2021-05-17T12:46:08Z</dcterms:created>
  <dcterms:modified xsi:type="dcterms:W3CDTF">2021-05-17T21:59:51Z</dcterms:modified>
</cp:coreProperties>
</file>